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7710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38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6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21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83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18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74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01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65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666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142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30" y="3973431"/>
            <a:ext cx="10869750" cy="1748639"/>
          </a:xfrm>
        </p:spPr>
        <p:txBody>
          <a:bodyPr>
            <a:normAutofit/>
          </a:bodyPr>
          <a:lstStyle/>
          <a:p>
            <a:r>
              <a:rPr lang="hr-HR" sz="6700" dirty="0"/>
              <a:t>Naselja su sela i gradovi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764" y="5722070"/>
            <a:ext cx="9681329" cy="5090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50" y="1127368"/>
            <a:ext cx="8811457" cy="21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862" y="1258350"/>
            <a:ext cx="10696370" cy="1492132"/>
          </a:xfrm>
        </p:spPr>
        <p:txBody>
          <a:bodyPr>
            <a:normAutofit/>
          </a:bodyPr>
          <a:lstStyle/>
          <a:p>
            <a:r>
              <a:rPr lang="hr-HR" dirty="0"/>
              <a:t>4. Kojem dijelu Hrvatske pripada grad tipa poput prikazanog na slici?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CD5BC572-DBC1-4037-88A7-B027E1FD6D67}"/>
              </a:ext>
            </a:extLst>
          </p:cNvPr>
          <p:cNvSpPr/>
          <p:nvPr/>
        </p:nvSpPr>
        <p:spPr>
          <a:xfrm>
            <a:off x="1435223" y="410751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Panonska </a:t>
            </a:r>
            <a:r>
              <a:rPr lang="hr-HR" dirty="0"/>
              <a:t>Hrvatska</a:t>
            </a:r>
          </a:p>
        </p:txBody>
      </p:sp>
      <p:sp>
        <p:nvSpPr>
          <p:cNvPr id="14" name="Pravokutnik 13">
            <a:hlinkClick r:id="rId4" action="ppaction://hlinksldjump"/>
            <a:extLst>
              <a:ext uri="{FF2B5EF4-FFF2-40B4-BE49-F238E27FC236}">
                <a16:creationId xmlns:a16="http://schemas.microsoft.com/office/drawing/2014/main" id="{C2E3D797-CA48-448E-9984-0CE1467516E6}"/>
              </a:ext>
            </a:extLst>
          </p:cNvPr>
          <p:cNvSpPr/>
          <p:nvPr/>
        </p:nvSpPr>
        <p:spPr>
          <a:xfrm>
            <a:off x="1435223" y="288746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Gorska Hrvatska</a:t>
            </a:r>
          </a:p>
        </p:txBody>
      </p:sp>
      <p:sp>
        <p:nvSpPr>
          <p:cNvPr id="15" name="Pravokutnik 14">
            <a:hlinkClick r:id="rId4" action="ppaction://hlinksldjump"/>
            <a:extLst>
              <a:ext uri="{FF2B5EF4-FFF2-40B4-BE49-F238E27FC236}">
                <a16:creationId xmlns:a16="http://schemas.microsoft.com/office/drawing/2014/main" id="{D459020C-9F8F-4132-90FA-74710E4F5DCD}"/>
              </a:ext>
            </a:extLst>
          </p:cNvPr>
          <p:cNvSpPr/>
          <p:nvPr/>
        </p:nvSpPr>
        <p:spPr>
          <a:xfrm>
            <a:off x="1435223" y="532757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Primorska Hrvatska</a:t>
            </a:r>
          </a:p>
        </p:txBody>
      </p:sp>
      <p:pic>
        <p:nvPicPr>
          <p:cNvPr id="1026" name="Picture 2" descr="Karlovac">
            <a:extLst>
              <a:ext uri="{FF2B5EF4-FFF2-40B4-BE49-F238E27FC236}">
                <a16:creationId xmlns:a16="http://schemas.microsoft.com/office/drawing/2014/main" id="{89B3FD4E-1FB2-4B8D-B3C1-5979A1DF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57" y="2971947"/>
            <a:ext cx="5371043" cy="30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Za koju Hrvatsku regiju su najkarakterističnija cestovna (ušorena) sela?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Grb Slavonije – Wikipedija">
            <a:hlinkClick r:id="rId3" action="ppaction://hlinksldjump"/>
            <a:extLst>
              <a:ext uri="{FF2B5EF4-FFF2-40B4-BE49-F238E27FC236}">
                <a16:creationId xmlns:a16="http://schemas.microsoft.com/office/drawing/2014/main" id="{ECBD2809-ECB2-4366-8438-8F39B35E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4" y="3635977"/>
            <a:ext cx="1947862" cy="23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b Istarske županije – Wikipedija">
            <a:hlinkClick r:id="rId5" action="ppaction://hlinksldjump"/>
            <a:extLst>
              <a:ext uri="{FF2B5EF4-FFF2-40B4-BE49-F238E27FC236}">
                <a16:creationId xmlns:a16="http://schemas.microsoft.com/office/drawing/2014/main" id="{F28752B9-E2A5-429D-AFE8-DE186D4D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639269"/>
            <a:ext cx="2042255" cy="23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b Dalmacije – Wikipedija">
            <a:hlinkClick r:id="rId5" action="ppaction://hlinksldjump"/>
            <a:extLst>
              <a:ext uri="{FF2B5EF4-FFF2-40B4-BE49-F238E27FC236}">
                <a16:creationId xmlns:a16="http://schemas.microsoft.com/office/drawing/2014/main" id="{D213FE0A-AABC-4A60-AC49-32FDCB84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080" y="3623951"/>
            <a:ext cx="2042255" cy="23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740577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Koji postotak naselja u Hrvatskoj ima ispod 500 stanovnika…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1888466" y="317158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60%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554023" y="467439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80%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28F8E723-BFFD-4905-A788-AABAA9D83B5F}"/>
              </a:ext>
            </a:extLst>
          </p:cNvPr>
          <p:cNvSpPr/>
          <p:nvPr/>
        </p:nvSpPr>
        <p:spPr>
          <a:xfrm>
            <a:off x="6699035" y="309939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70%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Koji dio stanovništva Hrvatske živi u tih 80% naselja ispod 500 stanovnika…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787" y="359605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18%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093443" y="359605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28%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48303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38%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265" y="1332975"/>
            <a:ext cx="9542663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U kojem dijelu Hrvatske gradovi često imaju pravilne strukture po uzoru na druge sredozemne gradove…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D6686175-D0D9-4189-9C33-2EF97D73D0A4}"/>
              </a:ext>
            </a:extLst>
          </p:cNvPr>
          <p:cNvSpPr/>
          <p:nvPr/>
        </p:nvSpPr>
        <p:spPr>
          <a:xfrm>
            <a:off x="1365128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Gorska Hrvatska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171EF076-644E-437B-B2D3-62066FCD6E63}"/>
              </a:ext>
            </a:extLst>
          </p:cNvPr>
          <p:cNvSpPr/>
          <p:nvPr/>
        </p:nvSpPr>
        <p:spPr>
          <a:xfrm>
            <a:off x="6524534" y="349031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Panonska Hrvatska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9B9F8C22-2235-4927-967E-7B41FB1F05C4}"/>
              </a:ext>
            </a:extLst>
          </p:cNvPr>
          <p:cNvSpPr/>
          <p:nvPr/>
        </p:nvSpPr>
        <p:spPr>
          <a:xfrm>
            <a:off x="3799643" y="485534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Primorska Hrvatska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119</Words>
  <Application>Microsoft Office PowerPoint</Application>
  <PresentationFormat>Široki zaslon</PresentationFormat>
  <Paragraphs>30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9" baseType="lpstr">
      <vt:lpstr>Franklin Gothic Book</vt:lpstr>
      <vt:lpstr>Žetva</vt:lpstr>
      <vt:lpstr>Naselja su sela i gradovi</vt:lpstr>
      <vt:lpstr>1. Koji postotak naselja u Hrvatskoj ima ispod 500 stanovnika…</vt:lpstr>
      <vt:lpstr>PowerPoint prezentacija</vt:lpstr>
      <vt:lpstr>PowerPoint prezentacija</vt:lpstr>
      <vt:lpstr>2. Koji dio stanovništva Hrvatske živi u tih 80% naselja ispod 500 stanovnika…</vt:lpstr>
      <vt:lpstr>PowerPoint prezentacija</vt:lpstr>
      <vt:lpstr>PowerPoint prezentacija</vt:lpstr>
      <vt:lpstr>3. U kojem dijelu Hrvatske gradovi često imaju pravilne strukture po uzoru na druge sredozemne gradove…</vt:lpstr>
      <vt:lpstr>PowerPoint prezentacija</vt:lpstr>
      <vt:lpstr>PowerPoint prezentacija</vt:lpstr>
      <vt:lpstr>4. Kojem dijelu Hrvatske pripada grad tipa poput prikazanog na slici?</vt:lpstr>
      <vt:lpstr>PowerPoint prezentacija</vt:lpstr>
      <vt:lpstr>PowerPoint prezentacija</vt:lpstr>
      <vt:lpstr>5. Za koju Hrvatsku regiju su najkarakterističnija cestovna (ušorena) sela?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 su sela i gradovi</dc:title>
  <dc:creator>MARKO VLADIĆ</dc:creator>
  <cp:lastModifiedBy>MARKO VLADIĆ</cp:lastModifiedBy>
  <cp:revision>6</cp:revision>
  <dcterms:created xsi:type="dcterms:W3CDTF">2020-10-02T09:38:00Z</dcterms:created>
  <dcterms:modified xsi:type="dcterms:W3CDTF">2020-10-29T15:08:05Z</dcterms:modified>
</cp:coreProperties>
</file>